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9423" y="1918063"/>
            <a:ext cx="8825658" cy="3329581"/>
          </a:xfrm>
        </p:spPr>
        <p:txBody>
          <a:bodyPr/>
          <a:lstStyle/>
          <a:p>
            <a:pPr algn="ctr"/>
            <a:r>
              <a:rPr lang="pl-PL" b="1" dirty="0" smtClean="0"/>
              <a:t>Gry i zabawy ruchowe na świeżym powietrzu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2297393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b="1" dirty="0" smtClean="0"/>
              <a:t>„Sieć”</a:t>
            </a:r>
            <a:endParaRPr lang="pl-PL" sz="4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sz="2400" dirty="0" smtClean="0"/>
              <a:t>Wyznaczeni </a:t>
            </a:r>
            <a:r>
              <a:rPr lang="pl-PL" sz="2400" dirty="0"/>
              <a:t>„rybacy” trzymając końce skakanki na sygnał starają się złapać „ryby do sieci”. </a:t>
            </a:r>
            <a:endParaRPr lang="pl-PL" sz="2400" dirty="0" smtClean="0"/>
          </a:p>
          <a:p>
            <a:pPr algn="just"/>
            <a:endParaRPr lang="pl-PL" sz="2400" dirty="0"/>
          </a:p>
          <a:p>
            <a:pPr algn="just"/>
            <a:r>
              <a:rPr lang="pl-PL" sz="2400" dirty="0" smtClean="0"/>
              <a:t>Pozostali </a:t>
            </a:r>
            <a:r>
              <a:rPr lang="pl-PL" sz="2400" dirty="0"/>
              <a:t>uczniowie przebiegają z jednej strony wyznaczonego boiska na drugą, tak by nie zostać złapanym. </a:t>
            </a:r>
            <a:endParaRPr lang="pl-PL" sz="2400" dirty="0" smtClean="0"/>
          </a:p>
          <a:p>
            <a:pPr algn="just"/>
            <a:endParaRPr lang="pl-PL" sz="2400" dirty="0"/>
          </a:p>
          <a:p>
            <a:pPr algn="just"/>
            <a:r>
              <a:rPr lang="pl-PL" sz="2400" dirty="0" smtClean="0"/>
              <a:t>Nauczyciel </a:t>
            </a:r>
            <a:r>
              <a:rPr lang="pl-PL" sz="2400" dirty="0"/>
              <a:t>określa zwycięzców i wyznacza ich „rybakami”. </a:t>
            </a:r>
          </a:p>
        </p:txBody>
      </p:sp>
    </p:spTree>
    <p:extLst>
      <p:ext uri="{BB962C8B-B14F-4D97-AF65-F5344CB8AC3E}">
        <p14:creationId xmlns:p14="http://schemas.microsoft.com/office/powerpoint/2010/main" val="3200171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000" b="1" dirty="0" smtClean="0"/>
              <a:t>„Berek w kole”</a:t>
            </a:r>
            <a:endParaRPr lang="pl-PL" sz="40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44137" y="1983249"/>
            <a:ext cx="11025052" cy="4195481"/>
          </a:xfrm>
        </p:spPr>
        <p:txBody>
          <a:bodyPr>
            <a:noAutofit/>
          </a:bodyPr>
          <a:lstStyle/>
          <a:p>
            <a:pPr algn="just"/>
            <a:r>
              <a:rPr lang="pl-PL" sz="2400" dirty="0"/>
              <a:t>Dzieci tworzą duże koło. </a:t>
            </a:r>
            <a:endParaRPr lang="pl-PL" sz="2400" dirty="0" smtClean="0"/>
          </a:p>
          <a:p>
            <a:pPr algn="just"/>
            <a:r>
              <a:rPr lang="pl-PL" sz="2400" dirty="0" smtClean="0"/>
              <a:t>Nauczyciel </a:t>
            </a:r>
            <a:r>
              <a:rPr lang="pl-PL" sz="2400" dirty="0"/>
              <a:t>przydziela każdemu dziecku numer odliczając </a:t>
            </a:r>
            <a:r>
              <a:rPr lang="pl-PL" sz="2400" dirty="0" smtClean="0"/>
              <a:t>kolejno.</a:t>
            </a:r>
          </a:p>
          <a:p>
            <a:pPr algn="just"/>
            <a:r>
              <a:rPr lang="pl-PL" sz="2400" dirty="0" smtClean="0"/>
              <a:t>Berek </a:t>
            </a:r>
            <a:r>
              <a:rPr lang="pl-PL" sz="2400" dirty="0"/>
              <a:t>zajmuje miejsce w środku koła. </a:t>
            </a:r>
            <a:endParaRPr lang="pl-PL" sz="2400" dirty="0" smtClean="0"/>
          </a:p>
          <a:p>
            <a:pPr algn="just"/>
            <a:r>
              <a:rPr lang="pl-PL" sz="2400" dirty="0" smtClean="0"/>
              <a:t>Nauczyciel </a:t>
            </a:r>
            <a:r>
              <a:rPr lang="pl-PL" sz="2400" dirty="0"/>
              <a:t>wywołuje kilka numerów. </a:t>
            </a:r>
            <a:endParaRPr lang="pl-PL" sz="2400" dirty="0" smtClean="0"/>
          </a:p>
          <a:p>
            <a:pPr algn="just"/>
            <a:r>
              <a:rPr lang="pl-PL" sz="2400" dirty="0" smtClean="0"/>
              <a:t>Wywołani </a:t>
            </a:r>
            <a:r>
              <a:rPr lang="pl-PL" sz="2400" dirty="0"/>
              <a:t>muszą natychmiast zmienić się miejscami. </a:t>
            </a:r>
            <a:endParaRPr lang="pl-PL" sz="2400" dirty="0" smtClean="0"/>
          </a:p>
          <a:p>
            <a:pPr algn="just"/>
            <a:r>
              <a:rPr lang="pl-PL" sz="2400" dirty="0" smtClean="0"/>
              <a:t>W </a:t>
            </a:r>
            <a:r>
              <a:rPr lang="pl-PL" sz="2400" dirty="0"/>
              <a:t>tym czasie berek stara się schwytać kogoś z przebiegających przez środek koła. </a:t>
            </a:r>
            <a:endParaRPr lang="pl-PL" sz="2400" dirty="0" smtClean="0"/>
          </a:p>
          <a:p>
            <a:pPr algn="just"/>
            <a:r>
              <a:rPr lang="pl-PL" sz="2400" dirty="0" smtClean="0"/>
              <a:t>Jeżeli </a:t>
            </a:r>
            <a:r>
              <a:rPr lang="pl-PL" sz="2400" dirty="0"/>
              <a:t>mu się to uda, schwytane dziecko zostaje berkiem, a on zajmuje jego miejsce w kole i otrzymuje jego numer.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31606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b="1" dirty="0" smtClean="0"/>
              <a:t>„Berek rzucany”</a:t>
            </a:r>
            <a:endParaRPr lang="pl-PL" sz="4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dirty="0"/>
              <a:t>Berek trzyma piłkę w ręku, stara się rzucić w pozostałych uczestników</a:t>
            </a:r>
            <a:r>
              <a:rPr lang="pl-PL" sz="2400" dirty="0" smtClean="0"/>
              <a:t>.</a:t>
            </a:r>
          </a:p>
          <a:p>
            <a:endParaRPr lang="pl-PL" sz="2400" dirty="0"/>
          </a:p>
          <a:p>
            <a:r>
              <a:rPr lang="pl-PL" sz="2400" dirty="0" smtClean="0"/>
              <a:t> </a:t>
            </a:r>
            <a:r>
              <a:rPr lang="pl-PL" sz="2400" dirty="0"/>
              <a:t>Trafiona osoba staję się automatycznie </a:t>
            </a:r>
            <a:r>
              <a:rPr lang="pl-PL" sz="2400" dirty="0" smtClean="0"/>
              <a:t>berkiem.</a:t>
            </a:r>
          </a:p>
          <a:p>
            <a:endParaRPr lang="pl-PL" sz="2400" dirty="0"/>
          </a:p>
          <a:p>
            <a:r>
              <a:rPr lang="pl-PL" sz="2400" dirty="0" smtClean="0"/>
              <a:t>W </a:t>
            </a:r>
            <a:r>
              <a:rPr lang="pl-PL" sz="2400" dirty="0"/>
              <a:t>zależności przebiegu zabawy, zwiększamy ilość berków</a:t>
            </a:r>
          </a:p>
        </p:txBody>
      </p:sp>
    </p:spTree>
    <p:extLst>
      <p:ext uri="{BB962C8B-B14F-4D97-AF65-F5344CB8AC3E}">
        <p14:creationId xmlns:p14="http://schemas.microsoft.com/office/powerpoint/2010/main" val="3145950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b="1" dirty="0"/>
              <a:t>„Woda – Ląd”</a:t>
            </a:r>
            <a:endParaRPr lang="pl-PL" sz="4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2549" y="2061627"/>
            <a:ext cx="11469188" cy="4195481"/>
          </a:xfrm>
        </p:spPr>
        <p:txBody>
          <a:bodyPr>
            <a:normAutofit/>
          </a:bodyPr>
          <a:lstStyle/>
          <a:p>
            <a:pPr algn="just"/>
            <a:r>
              <a:rPr lang="pl-PL" sz="2400" dirty="0"/>
              <a:t>Na </a:t>
            </a:r>
            <a:r>
              <a:rPr lang="pl-PL" sz="2400" dirty="0" smtClean="0"/>
              <a:t>boisku </a:t>
            </a:r>
            <a:r>
              <a:rPr lang="pl-PL" sz="2400" dirty="0"/>
              <a:t>robimy lub rysujemy koło. </a:t>
            </a:r>
            <a:endParaRPr lang="pl-PL" sz="2400" dirty="0" smtClean="0"/>
          </a:p>
          <a:p>
            <a:pPr algn="just"/>
            <a:r>
              <a:rPr lang="pl-PL" sz="2400" dirty="0" smtClean="0"/>
              <a:t>Uczestnicy </a:t>
            </a:r>
            <a:r>
              <a:rPr lang="pl-PL" sz="2400" dirty="0"/>
              <a:t>stoją na jego linii. </a:t>
            </a:r>
            <a:endParaRPr lang="pl-PL" sz="2400" dirty="0" smtClean="0"/>
          </a:p>
          <a:p>
            <a:pPr algn="just"/>
            <a:r>
              <a:rPr lang="pl-PL" sz="2400" dirty="0" smtClean="0"/>
              <a:t>Na </a:t>
            </a:r>
            <a:r>
              <a:rPr lang="pl-PL" sz="2400" dirty="0"/>
              <a:t>zawołanie: „Do wody!”, wskakują do środka, na hasło: „Na ląd!” ustawiają się na linii. </a:t>
            </a:r>
            <a:endParaRPr lang="pl-PL" sz="2400" dirty="0" smtClean="0"/>
          </a:p>
          <a:p>
            <a:pPr algn="just"/>
            <a:r>
              <a:rPr lang="pl-PL" sz="2400" dirty="0" smtClean="0"/>
              <a:t>Jeżeli </a:t>
            </a:r>
            <a:r>
              <a:rPr lang="pl-PL" sz="2400" dirty="0"/>
              <a:t>prowadzący zawoła: „Do wody”, gdy wszyscy są w </a:t>
            </a:r>
            <a:r>
              <a:rPr lang="pl-PL" sz="2400" dirty="0" smtClean="0"/>
              <a:t>wodzie, </a:t>
            </a:r>
            <a:r>
              <a:rPr lang="pl-PL" sz="2400" dirty="0"/>
              <a:t>muszą pozostać bez ruchu. </a:t>
            </a:r>
            <a:endParaRPr lang="pl-PL" sz="2400" dirty="0" smtClean="0"/>
          </a:p>
          <a:p>
            <a:pPr algn="just"/>
            <a:r>
              <a:rPr lang="pl-PL" sz="2400" dirty="0" smtClean="0"/>
              <a:t>Dwie </a:t>
            </a:r>
            <a:r>
              <a:rPr lang="pl-PL" sz="2400" dirty="0"/>
              <a:t>pomyłki wykluczają z gry. </a:t>
            </a:r>
            <a:endParaRPr lang="pl-PL" sz="2400" dirty="0" smtClean="0"/>
          </a:p>
          <a:p>
            <a:pPr algn="just"/>
            <a:r>
              <a:rPr lang="pl-PL" sz="2400" dirty="0" smtClean="0"/>
              <a:t>Ostatni </a:t>
            </a:r>
            <a:r>
              <a:rPr lang="pl-PL" sz="2400" dirty="0"/>
              <a:t>wygrywa.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4040025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b="1" dirty="0"/>
              <a:t>„Statek”</a:t>
            </a:r>
            <a:endParaRPr lang="pl-PL" sz="4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2549" y="2052918"/>
            <a:ext cx="11329851" cy="4195481"/>
          </a:xfrm>
        </p:spPr>
        <p:txBody>
          <a:bodyPr>
            <a:noAutofit/>
          </a:bodyPr>
          <a:lstStyle/>
          <a:p>
            <a:r>
              <a:rPr lang="pl-PL" dirty="0"/>
              <a:t>Nauczyciel stojący w kole utworzonym przez uczniów określa strony: prawą, lewą, rufę, dziób jednocześnie wskazując ręką. </a:t>
            </a:r>
            <a:endParaRPr lang="pl-PL" dirty="0" smtClean="0"/>
          </a:p>
          <a:p>
            <a:r>
              <a:rPr lang="pl-PL" dirty="0" smtClean="0"/>
              <a:t>Zapowiada</a:t>
            </a:r>
            <a:r>
              <a:rPr lang="pl-PL" dirty="0"/>
              <a:t>, że wszyscy teraz jesteśmy statkiem, który żegluje po szerokim i głębokim morzu</a:t>
            </a:r>
            <a:r>
              <a:rPr lang="pl-PL" dirty="0" smtClean="0"/>
              <a:t>.</a:t>
            </a:r>
          </a:p>
          <a:p>
            <a:r>
              <a:rPr lang="pl-PL" dirty="0" smtClean="0"/>
              <a:t>Nauczyciel </a:t>
            </a:r>
            <a:r>
              <a:rPr lang="pl-PL" dirty="0"/>
              <a:t>jest prowadzącym zabawę kapitanem. Tłumaczy polecenia:</a:t>
            </a:r>
            <a:r>
              <a:rPr lang="pl-PL" dirty="0"/>
              <a:t/>
            </a:r>
            <a:br>
              <a:rPr lang="pl-PL" dirty="0"/>
            </a:br>
            <a:endParaRPr lang="pl-PL" dirty="0" smtClean="0"/>
          </a:p>
          <a:p>
            <a:r>
              <a:rPr lang="pl-PL" dirty="0" smtClean="0"/>
              <a:t>Jeżeli powiem: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- na prawą burtę: wszyscy biegną na prawą stronę(strona siatki)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- na lewą burtę: wszyscy biegną na lewą stronę(choinki)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- cała naprzód : wszyscy biegną przed siebie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- na rufę wszyscy: biegną do tyłu (w kierunku szkoły)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- na dziób: wszyscy biegną do przodu (w kierunku bramy wjazdowej)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- sztorm: wszyscy się łapią z ręce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- kapitańskie tango: wszyscy tańczą tango </a:t>
            </a:r>
            <a:r>
              <a:rPr lang="pl-PL" sz="2400" dirty="0"/>
              <a:t>w </a:t>
            </a:r>
            <a:r>
              <a:rPr lang="pl-PL" sz="2400" dirty="0" smtClean="0"/>
              <a:t>parach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6156985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Papi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</TotalTime>
  <Words>278</Words>
  <Application>Microsoft Office PowerPoint</Application>
  <PresentationFormat>Panoramiczny</PresentationFormat>
  <Paragraphs>33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Jon</vt:lpstr>
      <vt:lpstr>Gry i zabawy ruchowe na świeżym powietrzu</vt:lpstr>
      <vt:lpstr>„Sieć”</vt:lpstr>
      <vt:lpstr>„Berek w kole”</vt:lpstr>
      <vt:lpstr>„Berek rzucany”</vt:lpstr>
      <vt:lpstr>„Woda – Ląd”</vt:lpstr>
      <vt:lpstr>„Statek”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Gry i zabawy ruchowe na świeżym powietrzu</dc:title>
  <dc:creator>admin</dc:creator>
  <cp:lastModifiedBy>admin</cp:lastModifiedBy>
  <cp:revision>2</cp:revision>
  <dcterms:created xsi:type="dcterms:W3CDTF">2020-05-23T21:05:50Z</dcterms:created>
  <dcterms:modified xsi:type="dcterms:W3CDTF">2020-05-23T21:20:34Z</dcterms:modified>
</cp:coreProperties>
</file>